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Oswal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swald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d1d7d13ca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d1d7d13ca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d1d7d13c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d1d7d13c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3d1d7d13ca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3d1d7d13ca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d1d7d13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d1d7d13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d1d7d13ca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d1d7d13ca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d1d7d13ca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d1d7d13ca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d1d7d13ca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d1d7d13ca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d1d7d13ca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d1d7d13ca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d1d7d13ca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d1d7d13ca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d1d7d13ca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d1d7d13ca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35800"/>
            <a:ext cx="8520600" cy="9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5600">
                <a:latin typeface="Oswald"/>
                <a:ea typeface="Oswald"/>
                <a:cs typeface="Oswald"/>
                <a:sym typeface="Oswald"/>
              </a:rPr>
              <a:t>Clustering</a:t>
            </a:r>
            <a:endParaRPr sz="5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2137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latin typeface="Oswald"/>
                <a:ea typeface="Oswald"/>
                <a:cs typeface="Oswald"/>
                <a:sym typeface="Oswald"/>
              </a:rPr>
              <a:t>Jan Kohút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475" y="2054950"/>
            <a:ext cx="5085651" cy="28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800" y="2080025"/>
            <a:ext cx="2672393" cy="2828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4375"/>
            <a:ext cx="8839199" cy="37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2"/>
          <p:cNvSpPr txBox="1"/>
          <p:nvPr>
            <p:ph idx="4294967295" type="ctrTitle"/>
          </p:nvPr>
        </p:nvSpPr>
        <p:spPr>
          <a:xfrm>
            <a:off x="311700" y="335800"/>
            <a:ext cx="8520600" cy="9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5600">
                <a:latin typeface="Oswald"/>
                <a:ea typeface="Oswald"/>
                <a:cs typeface="Oswald"/>
                <a:sym typeface="Oswald"/>
              </a:rPr>
              <a:t>PCA</a:t>
            </a:r>
            <a:endParaRPr sz="5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5175"/>
            <a:ext cx="8839198" cy="3852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0" y="335800"/>
            <a:ext cx="8520600" cy="9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5600"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5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4258050" y="3172088"/>
            <a:ext cx="627900" cy="6279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1800"/>
              <a:t>U</a:t>
            </a:r>
            <a:endParaRPr sz="1800"/>
          </a:p>
        </p:txBody>
      </p:sp>
      <p:sp>
        <p:nvSpPr>
          <p:cNvPr id="64" name="Google Shape;64;p14"/>
          <p:cNvSpPr/>
          <p:nvPr/>
        </p:nvSpPr>
        <p:spPr>
          <a:xfrm>
            <a:off x="3186688" y="4148250"/>
            <a:ext cx="438000" cy="43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5</a:t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3624688" y="4148250"/>
            <a:ext cx="438000" cy="43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4</a:t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4062688" y="4148250"/>
            <a:ext cx="438000" cy="43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1</a:t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4500688" y="4148250"/>
            <a:ext cx="438000" cy="43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0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47043" l="0" r="0" t="28408"/>
          <a:stretch/>
        </p:blipFill>
        <p:spPr>
          <a:xfrm>
            <a:off x="0" y="1561200"/>
            <a:ext cx="9144003" cy="126262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5519313" y="4148250"/>
            <a:ext cx="438000" cy="43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0</a:t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5051963" y="4186050"/>
            <a:ext cx="4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…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2157250" y="1401538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1555425" y="91327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1278000" y="141935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1626875" y="131872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2390825" y="65047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2851325" y="79312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1964150" y="99750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2486350" y="105592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965050" y="174380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1394825" y="1862063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2784775" y="416540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1764625" y="211522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1857100" y="174380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2226950" y="174380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3196825" y="427087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2521975" y="137710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5902375" y="246690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6129575" y="211522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6236625" y="243615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6476625" y="269895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6499425" y="217672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6890250" y="211522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6828525" y="251422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6790513" y="340452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6129575" y="292275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6695600" y="3018438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6033775" y="330717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7153050" y="328125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7091325" y="284820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5639575" y="292275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6427975" y="330717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7091325" y="362990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8206513" y="317915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7545575" y="269737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8111600" y="2793063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7449775" y="308180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8569050" y="305587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8507325" y="262282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7843975" y="308180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8507325" y="340452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3047575" y="381660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3459625" y="392207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3652525" y="4218138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4064575" y="4323613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3989850" y="386932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4401900" y="397480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4429350" y="432362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4841400" y="442910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4401900" y="79312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7915075" y="73470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4841650" y="284820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470275" y="258540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5"/>
          <p:cNvSpPr/>
          <p:nvPr/>
        </p:nvSpPr>
        <p:spPr>
          <a:xfrm>
            <a:off x="1555425" y="314172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765350" y="407940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3722425" y="211522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3114125" y="292275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5212975" y="462745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5521100" y="432362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5181250" y="421815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7943725" y="458642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6392375" y="53032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257725" y="22042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/>
          <p:nvPr/>
        </p:nvSpPr>
        <p:spPr>
          <a:xfrm>
            <a:off x="2157250" y="1401538"/>
            <a:ext cx="262800" cy="262800"/>
          </a:xfrm>
          <a:prstGeom prst="plaque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6"/>
          <p:cNvSpPr/>
          <p:nvPr/>
        </p:nvSpPr>
        <p:spPr>
          <a:xfrm>
            <a:off x="1555425" y="913275"/>
            <a:ext cx="262800" cy="262800"/>
          </a:xfrm>
          <a:prstGeom prst="plaque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6"/>
          <p:cNvSpPr/>
          <p:nvPr/>
        </p:nvSpPr>
        <p:spPr>
          <a:xfrm>
            <a:off x="1278000" y="1419350"/>
            <a:ext cx="262800" cy="262800"/>
          </a:xfrm>
          <a:prstGeom prst="plaque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1626875" y="1318725"/>
            <a:ext cx="262800" cy="262800"/>
          </a:xfrm>
          <a:prstGeom prst="plaque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2390825" y="650475"/>
            <a:ext cx="262800" cy="262800"/>
          </a:xfrm>
          <a:prstGeom prst="plaque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6"/>
          <p:cNvSpPr/>
          <p:nvPr/>
        </p:nvSpPr>
        <p:spPr>
          <a:xfrm>
            <a:off x="2851325" y="793125"/>
            <a:ext cx="262800" cy="262800"/>
          </a:xfrm>
          <a:prstGeom prst="plaque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1964150" y="997500"/>
            <a:ext cx="262800" cy="262800"/>
          </a:xfrm>
          <a:prstGeom prst="plaque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6"/>
          <p:cNvSpPr/>
          <p:nvPr/>
        </p:nvSpPr>
        <p:spPr>
          <a:xfrm>
            <a:off x="2486350" y="1055925"/>
            <a:ext cx="262800" cy="262800"/>
          </a:xfrm>
          <a:prstGeom prst="plaque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6"/>
          <p:cNvSpPr/>
          <p:nvPr/>
        </p:nvSpPr>
        <p:spPr>
          <a:xfrm>
            <a:off x="965050" y="1743800"/>
            <a:ext cx="262800" cy="262800"/>
          </a:xfrm>
          <a:prstGeom prst="plaque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6"/>
          <p:cNvSpPr/>
          <p:nvPr/>
        </p:nvSpPr>
        <p:spPr>
          <a:xfrm>
            <a:off x="1394825" y="1862063"/>
            <a:ext cx="262800" cy="262800"/>
          </a:xfrm>
          <a:prstGeom prst="plaque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6"/>
          <p:cNvSpPr/>
          <p:nvPr/>
        </p:nvSpPr>
        <p:spPr>
          <a:xfrm>
            <a:off x="2784775" y="4165400"/>
            <a:ext cx="262800" cy="262800"/>
          </a:xfrm>
          <a:prstGeom prst="plaque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6"/>
          <p:cNvSpPr/>
          <p:nvPr/>
        </p:nvSpPr>
        <p:spPr>
          <a:xfrm>
            <a:off x="1764625" y="2115225"/>
            <a:ext cx="262800" cy="262800"/>
          </a:xfrm>
          <a:prstGeom prst="plaque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6"/>
          <p:cNvSpPr/>
          <p:nvPr/>
        </p:nvSpPr>
        <p:spPr>
          <a:xfrm>
            <a:off x="1857100" y="1743800"/>
            <a:ext cx="262800" cy="262800"/>
          </a:xfrm>
          <a:prstGeom prst="plaque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6"/>
          <p:cNvSpPr/>
          <p:nvPr/>
        </p:nvSpPr>
        <p:spPr>
          <a:xfrm>
            <a:off x="2226950" y="1743800"/>
            <a:ext cx="262800" cy="262800"/>
          </a:xfrm>
          <a:prstGeom prst="plaque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6"/>
          <p:cNvSpPr/>
          <p:nvPr/>
        </p:nvSpPr>
        <p:spPr>
          <a:xfrm>
            <a:off x="3196825" y="4270875"/>
            <a:ext cx="262800" cy="262800"/>
          </a:xfrm>
          <a:prstGeom prst="plaque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6"/>
          <p:cNvSpPr/>
          <p:nvPr/>
        </p:nvSpPr>
        <p:spPr>
          <a:xfrm>
            <a:off x="2521975" y="1377100"/>
            <a:ext cx="262800" cy="262800"/>
          </a:xfrm>
          <a:prstGeom prst="plaque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"/>
          <p:cNvSpPr/>
          <p:nvPr/>
        </p:nvSpPr>
        <p:spPr>
          <a:xfrm>
            <a:off x="5902375" y="2466900"/>
            <a:ext cx="262800" cy="262800"/>
          </a:xfrm>
          <a:prstGeom prst="plaque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6129575" y="2115225"/>
            <a:ext cx="262800" cy="262800"/>
          </a:xfrm>
          <a:prstGeom prst="plaque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6236625" y="2436150"/>
            <a:ext cx="262800" cy="262800"/>
          </a:xfrm>
          <a:prstGeom prst="plaque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/>
          <p:nvPr/>
        </p:nvSpPr>
        <p:spPr>
          <a:xfrm>
            <a:off x="6476625" y="2698950"/>
            <a:ext cx="262800" cy="262800"/>
          </a:xfrm>
          <a:prstGeom prst="plaque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6"/>
          <p:cNvSpPr/>
          <p:nvPr/>
        </p:nvSpPr>
        <p:spPr>
          <a:xfrm>
            <a:off x="6499425" y="2176725"/>
            <a:ext cx="262800" cy="262800"/>
          </a:xfrm>
          <a:prstGeom prst="plaque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6"/>
          <p:cNvSpPr/>
          <p:nvPr/>
        </p:nvSpPr>
        <p:spPr>
          <a:xfrm>
            <a:off x="6890250" y="2115225"/>
            <a:ext cx="262800" cy="262800"/>
          </a:xfrm>
          <a:prstGeom prst="plaque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6"/>
          <p:cNvSpPr/>
          <p:nvPr/>
        </p:nvSpPr>
        <p:spPr>
          <a:xfrm>
            <a:off x="6828525" y="2514225"/>
            <a:ext cx="262800" cy="262800"/>
          </a:xfrm>
          <a:prstGeom prst="plaque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6"/>
          <p:cNvSpPr/>
          <p:nvPr/>
        </p:nvSpPr>
        <p:spPr>
          <a:xfrm>
            <a:off x="6790513" y="3404525"/>
            <a:ext cx="262800" cy="262800"/>
          </a:xfrm>
          <a:prstGeom prst="plaque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6"/>
          <p:cNvSpPr/>
          <p:nvPr/>
        </p:nvSpPr>
        <p:spPr>
          <a:xfrm>
            <a:off x="6129575" y="2922750"/>
            <a:ext cx="262800" cy="262800"/>
          </a:xfrm>
          <a:prstGeom prst="plaque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6"/>
          <p:cNvSpPr/>
          <p:nvPr/>
        </p:nvSpPr>
        <p:spPr>
          <a:xfrm>
            <a:off x="6695600" y="3018438"/>
            <a:ext cx="262800" cy="262800"/>
          </a:xfrm>
          <a:prstGeom prst="plaque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6"/>
          <p:cNvSpPr/>
          <p:nvPr/>
        </p:nvSpPr>
        <p:spPr>
          <a:xfrm>
            <a:off x="6033775" y="3307175"/>
            <a:ext cx="262800" cy="262800"/>
          </a:xfrm>
          <a:prstGeom prst="plaque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7153050" y="3281250"/>
            <a:ext cx="262800" cy="262800"/>
          </a:xfrm>
          <a:prstGeom prst="plaque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7091325" y="2848200"/>
            <a:ext cx="262800" cy="262800"/>
          </a:xfrm>
          <a:prstGeom prst="plaque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"/>
          <p:cNvSpPr/>
          <p:nvPr/>
        </p:nvSpPr>
        <p:spPr>
          <a:xfrm>
            <a:off x="5639575" y="2922750"/>
            <a:ext cx="262800" cy="262800"/>
          </a:xfrm>
          <a:prstGeom prst="plaque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6"/>
          <p:cNvSpPr/>
          <p:nvPr/>
        </p:nvSpPr>
        <p:spPr>
          <a:xfrm>
            <a:off x="6427975" y="3307175"/>
            <a:ext cx="262800" cy="262800"/>
          </a:xfrm>
          <a:prstGeom prst="plaque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6"/>
          <p:cNvSpPr/>
          <p:nvPr/>
        </p:nvSpPr>
        <p:spPr>
          <a:xfrm>
            <a:off x="7091325" y="3629900"/>
            <a:ext cx="262800" cy="262800"/>
          </a:xfrm>
          <a:prstGeom prst="plaque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6"/>
          <p:cNvSpPr/>
          <p:nvPr/>
        </p:nvSpPr>
        <p:spPr>
          <a:xfrm>
            <a:off x="8206513" y="3179150"/>
            <a:ext cx="262800" cy="262800"/>
          </a:xfrm>
          <a:prstGeom prst="plaque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"/>
          <p:cNvSpPr/>
          <p:nvPr/>
        </p:nvSpPr>
        <p:spPr>
          <a:xfrm>
            <a:off x="7545575" y="2697375"/>
            <a:ext cx="262800" cy="262800"/>
          </a:xfrm>
          <a:prstGeom prst="plaque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6"/>
          <p:cNvSpPr/>
          <p:nvPr/>
        </p:nvSpPr>
        <p:spPr>
          <a:xfrm>
            <a:off x="8111600" y="2793063"/>
            <a:ext cx="262800" cy="262800"/>
          </a:xfrm>
          <a:prstGeom prst="plaque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6"/>
          <p:cNvSpPr/>
          <p:nvPr/>
        </p:nvSpPr>
        <p:spPr>
          <a:xfrm>
            <a:off x="7449775" y="3081800"/>
            <a:ext cx="262800" cy="262800"/>
          </a:xfrm>
          <a:prstGeom prst="plaque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"/>
          <p:cNvSpPr/>
          <p:nvPr/>
        </p:nvSpPr>
        <p:spPr>
          <a:xfrm>
            <a:off x="8569050" y="3055875"/>
            <a:ext cx="262800" cy="262800"/>
          </a:xfrm>
          <a:prstGeom prst="plaque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6"/>
          <p:cNvSpPr/>
          <p:nvPr/>
        </p:nvSpPr>
        <p:spPr>
          <a:xfrm>
            <a:off x="8507325" y="2622825"/>
            <a:ext cx="262800" cy="262800"/>
          </a:xfrm>
          <a:prstGeom prst="plaque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6"/>
          <p:cNvSpPr/>
          <p:nvPr/>
        </p:nvSpPr>
        <p:spPr>
          <a:xfrm>
            <a:off x="7843975" y="3081800"/>
            <a:ext cx="262800" cy="262800"/>
          </a:xfrm>
          <a:prstGeom prst="plaque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6"/>
          <p:cNvSpPr/>
          <p:nvPr/>
        </p:nvSpPr>
        <p:spPr>
          <a:xfrm>
            <a:off x="8507325" y="3404525"/>
            <a:ext cx="262800" cy="262800"/>
          </a:xfrm>
          <a:prstGeom prst="plaque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6"/>
          <p:cNvSpPr/>
          <p:nvPr/>
        </p:nvSpPr>
        <p:spPr>
          <a:xfrm>
            <a:off x="3047575" y="3816600"/>
            <a:ext cx="262800" cy="262800"/>
          </a:xfrm>
          <a:prstGeom prst="plaque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"/>
          <p:cNvSpPr/>
          <p:nvPr/>
        </p:nvSpPr>
        <p:spPr>
          <a:xfrm>
            <a:off x="3459625" y="3922075"/>
            <a:ext cx="262800" cy="262800"/>
          </a:xfrm>
          <a:prstGeom prst="plaque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"/>
          <p:cNvSpPr/>
          <p:nvPr/>
        </p:nvSpPr>
        <p:spPr>
          <a:xfrm>
            <a:off x="3652525" y="4218138"/>
            <a:ext cx="262800" cy="262800"/>
          </a:xfrm>
          <a:prstGeom prst="plaque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"/>
          <p:cNvSpPr/>
          <p:nvPr/>
        </p:nvSpPr>
        <p:spPr>
          <a:xfrm>
            <a:off x="4064575" y="4323613"/>
            <a:ext cx="262800" cy="262800"/>
          </a:xfrm>
          <a:prstGeom prst="plaque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6"/>
          <p:cNvSpPr/>
          <p:nvPr/>
        </p:nvSpPr>
        <p:spPr>
          <a:xfrm>
            <a:off x="3989850" y="3869325"/>
            <a:ext cx="262800" cy="262800"/>
          </a:xfrm>
          <a:prstGeom prst="plaque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6"/>
          <p:cNvSpPr/>
          <p:nvPr/>
        </p:nvSpPr>
        <p:spPr>
          <a:xfrm>
            <a:off x="4401900" y="3974800"/>
            <a:ext cx="262800" cy="262800"/>
          </a:xfrm>
          <a:prstGeom prst="plaque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6"/>
          <p:cNvSpPr/>
          <p:nvPr/>
        </p:nvSpPr>
        <p:spPr>
          <a:xfrm>
            <a:off x="4429350" y="4323625"/>
            <a:ext cx="262800" cy="262800"/>
          </a:xfrm>
          <a:prstGeom prst="plaque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6"/>
          <p:cNvSpPr/>
          <p:nvPr/>
        </p:nvSpPr>
        <p:spPr>
          <a:xfrm>
            <a:off x="4841400" y="4429100"/>
            <a:ext cx="262800" cy="262800"/>
          </a:xfrm>
          <a:prstGeom prst="plaque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6"/>
          <p:cNvSpPr/>
          <p:nvPr/>
        </p:nvSpPr>
        <p:spPr>
          <a:xfrm>
            <a:off x="4401900" y="79312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"/>
          <p:cNvSpPr/>
          <p:nvPr/>
        </p:nvSpPr>
        <p:spPr>
          <a:xfrm>
            <a:off x="7915075" y="73470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"/>
          <p:cNvSpPr/>
          <p:nvPr/>
        </p:nvSpPr>
        <p:spPr>
          <a:xfrm>
            <a:off x="4841650" y="284820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"/>
          <p:cNvSpPr/>
          <p:nvPr/>
        </p:nvSpPr>
        <p:spPr>
          <a:xfrm>
            <a:off x="470275" y="258540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1555425" y="314172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6"/>
          <p:cNvSpPr/>
          <p:nvPr/>
        </p:nvSpPr>
        <p:spPr>
          <a:xfrm>
            <a:off x="765350" y="407940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6"/>
          <p:cNvSpPr/>
          <p:nvPr/>
        </p:nvSpPr>
        <p:spPr>
          <a:xfrm>
            <a:off x="3722425" y="211522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6"/>
          <p:cNvSpPr/>
          <p:nvPr/>
        </p:nvSpPr>
        <p:spPr>
          <a:xfrm>
            <a:off x="3114125" y="2922750"/>
            <a:ext cx="262800" cy="262800"/>
          </a:xfrm>
          <a:prstGeom prst="plaque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6"/>
          <p:cNvSpPr/>
          <p:nvPr/>
        </p:nvSpPr>
        <p:spPr>
          <a:xfrm>
            <a:off x="5212975" y="4627450"/>
            <a:ext cx="262800" cy="262800"/>
          </a:xfrm>
          <a:prstGeom prst="plaque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6"/>
          <p:cNvSpPr/>
          <p:nvPr/>
        </p:nvSpPr>
        <p:spPr>
          <a:xfrm>
            <a:off x="5521100" y="4323625"/>
            <a:ext cx="262800" cy="262800"/>
          </a:xfrm>
          <a:prstGeom prst="plaque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6"/>
          <p:cNvSpPr/>
          <p:nvPr/>
        </p:nvSpPr>
        <p:spPr>
          <a:xfrm>
            <a:off x="5181250" y="4218150"/>
            <a:ext cx="262800" cy="262800"/>
          </a:xfrm>
          <a:prstGeom prst="plaque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6"/>
          <p:cNvSpPr/>
          <p:nvPr/>
        </p:nvSpPr>
        <p:spPr>
          <a:xfrm>
            <a:off x="7943725" y="458642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6"/>
          <p:cNvSpPr/>
          <p:nvPr/>
        </p:nvSpPr>
        <p:spPr>
          <a:xfrm>
            <a:off x="6392375" y="53032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6"/>
          <p:cNvSpPr/>
          <p:nvPr/>
        </p:nvSpPr>
        <p:spPr>
          <a:xfrm>
            <a:off x="257725" y="220425"/>
            <a:ext cx="262800" cy="262800"/>
          </a:xfrm>
          <a:prstGeom prst="plaque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50" y="1419250"/>
            <a:ext cx="3643051" cy="35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7"/>
          <p:cNvSpPr txBox="1"/>
          <p:nvPr>
            <p:ph idx="4294967295" type="ctrTitle"/>
          </p:nvPr>
        </p:nvSpPr>
        <p:spPr>
          <a:xfrm>
            <a:off x="311700" y="335800"/>
            <a:ext cx="8520600" cy="9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5600">
                <a:latin typeface="Oswald"/>
                <a:ea typeface="Oswald"/>
                <a:cs typeface="Oswald"/>
                <a:sym typeface="Oswald"/>
              </a:rPr>
              <a:t>K-means</a:t>
            </a:r>
            <a:endParaRPr sz="56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9" name="Google Shape;209;p17"/>
          <p:cNvPicPr preferRelativeResize="0"/>
          <p:nvPr/>
        </p:nvPicPr>
        <p:blipFill rotWithShape="1">
          <a:blip r:embed="rId4">
            <a:alphaModFix/>
          </a:blip>
          <a:srcRect b="32442" l="34003" r="36135" t="51076"/>
          <a:stretch/>
        </p:blipFill>
        <p:spPr>
          <a:xfrm>
            <a:off x="5241399" y="2664725"/>
            <a:ext cx="2317225" cy="71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/>
          <p:nvPr>
            <p:ph idx="4294967295" type="ctrTitle"/>
          </p:nvPr>
        </p:nvSpPr>
        <p:spPr>
          <a:xfrm>
            <a:off x="311700" y="335800"/>
            <a:ext cx="8520600" cy="9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5600">
                <a:latin typeface="Oswald"/>
                <a:ea typeface="Oswald"/>
                <a:cs typeface="Oswald"/>
                <a:sym typeface="Oswald"/>
              </a:rPr>
              <a:t>Hierarchical</a:t>
            </a:r>
            <a:r>
              <a:rPr lang="cs" sz="5600">
                <a:latin typeface="Oswald"/>
                <a:ea typeface="Oswald"/>
                <a:cs typeface="Oswald"/>
                <a:sym typeface="Oswald"/>
              </a:rPr>
              <a:t> Clustering</a:t>
            </a:r>
            <a:endParaRPr sz="56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5" name="Google Shape;2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100" y="1338875"/>
            <a:ext cx="6431788" cy="35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425" y="744575"/>
            <a:ext cx="7438049" cy="377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 txBox="1"/>
          <p:nvPr>
            <p:ph idx="4294967295" type="ctrTitle"/>
          </p:nvPr>
        </p:nvSpPr>
        <p:spPr>
          <a:xfrm>
            <a:off x="311700" y="335800"/>
            <a:ext cx="8520600" cy="9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5600">
                <a:latin typeface="Oswald"/>
                <a:ea typeface="Oswald"/>
                <a:cs typeface="Oswald"/>
                <a:sym typeface="Oswald"/>
              </a:rPr>
              <a:t>DBSCAN</a:t>
            </a:r>
            <a:endParaRPr sz="56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26" name="Google Shape;2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950" y="1373125"/>
            <a:ext cx="6641966" cy="35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650" y="152400"/>
            <a:ext cx="6707798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